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3599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2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31818"/>
            <a:ext cx="5829300" cy="325863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916115"/>
            <a:ext cx="5143500" cy="2259809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0ABA-AEFA-483E-B7E0-DD30E08987EC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F5C9-78A5-4C88-B5F4-9719137C83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272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0ABA-AEFA-483E-B7E0-DD30E08987EC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F5C9-78A5-4C88-B5F4-9719137C83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858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98328"/>
            <a:ext cx="1478756" cy="79320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98328"/>
            <a:ext cx="4350544" cy="79320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0ABA-AEFA-483E-B7E0-DD30E08987EC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F5C9-78A5-4C88-B5F4-9719137C83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530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0ABA-AEFA-483E-B7E0-DD30E08987EC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F5C9-78A5-4C88-B5F4-9719137C83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066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333478"/>
            <a:ext cx="5915025" cy="3893458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263769"/>
            <a:ext cx="5915025" cy="204747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0ABA-AEFA-483E-B7E0-DD30E08987EC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F5C9-78A5-4C88-B5F4-9719137C83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645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91640"/>
            <a:ext cx="2914650" cy="59387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91640"/>
            <a:ext cx="2914650" cy="59387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0ABA-AEFA-483E-B7E0-DD30E08987EC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F5C9-78A5-4C88-B5F4-9719137C83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73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98330"/>
            <a:ext cx="5915025" cy="180914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94476"/>
            <a:ext cx="2901255" cy="112448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418964"/>
            <a:ext cx="2901255" cy="502878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94476"/>
            <a:ext cx="2915543" cy="112448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418964"/>
            <a:ext cx="2915543" cy="502878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0ABA-AEFA-483E-B7E0-DD30E08987EC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F5C9-78A5-4C88-B5F4-9719137C83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719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0ABA-AEFA-483E-B7E0-DD30E08987EC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F5C9-78A5-4C88-B5F4-9719137C83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945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0ABA-AEFA-483E-B7E0-DD30E08987EC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F5C9-78A5-4C88-B5F4-9719137C83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369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23993"/>
            <a:ext cx="2211884" cy="2183977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47654"/>
            <a:ext cx="3471863" cy="6651596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807970"/>
            <a:ext cx="2211884" cy="520211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0ABA-AEFA-483E-B7E0-DD30E08987EC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F5C9-78A5-4C88-B5F4-9719137C83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23993"/>
            <a:ext cx="2211884" cy="2183977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47654"/>
            <a:ext cx="3471863" cy="6651596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807970"/>
            <a:ext cx="2211884" cy="520211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0ABA-AEFA-483E-B7E0-DD30E08987EC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F5C9-78A5-4C88-B5F4-9719137C83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04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98330"/>
            <a:ext cx="5915025" cy="1809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91640"/>
            <a:ext cx="5915025" cy="59387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675243"/>
            <a:ext cx="1543050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20ABA-AEFA-483E-B7E0-DD30E08987EC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675243"/>
            <a:ext cx="2314575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675243"/>
            <a:ext cx="1543050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F5C9-78A5-4C88-B5F4-9719137C83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452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40C86E34-E548-4BCB-9F34-DBE9FFC667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07" t="21629" r="20349" b="65580"/>
          <a:stretch/>
        </p:blipFill>
        <p:spPr>
          <a:xfrm>
            <a:off x="724775" y="210943"/>
            <a:ext cx="5509325" cy="688143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B863B57-6E92-44C7-AA27-2D261F6F6318}"/>
              </a:ext>
            </a:extLst>
          </p:cNvPr>
          <p:cNvSpPr/>
          <p:nvPr/>
        </p:nvSpPr>
        <p:spPr>
          <a:xfrm>
            <a:off x="299266" y="1071828"/>
            <a:ext cx="63603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ja-JP" sz="14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拝啓　時下ますますご清祥のことお慶び申し上げます。</a:t>
            </a:r>
          </a:p>
          <a:p>
            <a:pPr>
              <a:tabLst>
                <a:tab pos="4883101" algn="l"/>
              </a:tabLst>
            </a:pPr>
            <a:r>
              <a:rPr lang="ja-JP" altLang="ja-JP" sz="14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さて（社）松戸新聞販売協議会では下記の内容でポスティングをしています。是非ご一読の上ご検討の程お願い申し上げます。</a:t>
            </a:r>
            <a:endParaRPr lang="en-US" altLang="ja-JP" sz="1400" b="1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tabLst>
                <a:tab pos="4883101" algn="l"/>
              </a:tabLst>
            </a:pPr>
            <a:r>
              <a:rPr lang="en-US" altLang="ja-JP" sz="14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	</a:t>
            </a:r>
            <a:r>
              <a:rPr lang="ja-JP" altLang="ja-JP" sz="14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敬具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5E1EAF0-5D22-4752-9EEC-E3155BC8D64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5578" t="34452" r="20922" b="14897"/>
          <a:stretch/>
        </p:blipFill>
        <p:spPr>
          <a:xfrm>
            <a:off x="748442" y="2171703"/>
            <a:ext cx="5361114" cy="3104463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4D0207E-2D41-4692-ACE7-8B68B1C7900F}"/>
              </a:ext>
            </a:extLst>
          </p:cNvPr>
          <p:cNvSpPr/>
          <p:nvPr/>
        </p:nvSpPr>
        <p:spPr>
          <a:xfrm>
            <a:off x="299266" y="7215887"/>
            <a:ext cx="625946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33148" indent="-364623" algn="just"/>
            <a:r>
              <a:rPr lang="ja-JP" altLang="en-US" sz="14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・月曜日午前中注文締め、火曜日までにチラシ用意、原則木・金配布</a:t>
            </a:r>
            <a:endParaRPr lang="en-US" altLang="ja-JP" sz="1400" b="1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733148" indent="-364623" algn="just"/>
            <a:r>
              <a:rPr lang="ja-JP" altLang="ja-JP" sz="14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・代金は前払い５，０００部以上</a:t>
            </a:r>
            <a:r>
              <a:rPr lang="ja-JP" altLang="en-US" sz="14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から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。</a:t>
            </a:r>
            <a:endParaRPr lang="en-US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733148" indent="-364623" algn="just"/>
            <a:r>
              <a:rPr lang="ja-JP" altLang="ja-JP" sz="1400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・３％程度の予備数</a:t>
            </a:r>
            <a:r>
              <a:rPr lang="ja-JP" altLang="en-US" sz="1400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のご用意を</a:t>
            </a:r>
            <a:endParaRPr lang="ja-JP" altLang="en-US" sz="1400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1C81157C-CD18-4ED3-BFF5-1DA033F0CC4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577" t="81470" r="54562"/>
          <a:stretch/>
        </p:blipFill>
        <p:spPr>
          <a:xfrm>
            <a:off x="956118" y="8119544"/>
            <a:ext cx="2980940" cy="10031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5D1C2BCB-6C5A-41A5-ABC9-E544402B27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0138" y="7884670"/>
            <a:ext cx="1409524" cy="1409524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29596799-23F7-4232-8ACC-26829988A97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7" t="34620" r="-1347" b="21364"/>
          <a:stretch/>
        </p:blipFill>
        <p:spPr>
          <a:xfrm>
            <a:off x="50437" y="5412810"/>
            <a:ext cx="6858000" cy="1698000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A915F2D-E0A5-4C1D-B04E-1B696297DAF8}"/>
              </a:ext>
            </a:extLst>
          </p:cNvPr>
          <p:cNvSpPr/>
          <p:nvPr/>
        </p:nvSpPr>
        <p:spPr>
          <a:xfrm>
            <a:off x="4972050" y="6877050"/>
            <a:ext cx="14097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971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73</Words>
  <Application>Microsoft Office PowerPoint</Application>
  <PresentationFormat>ユーザー設定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Owner</cp:lastModifiedBy>
  <cp:revision>16</cp:revision>
  <cp:lastPrinted>2020-07-02T02:15:53Z</cp:lastPrinted>
  <dcterms:created xsi:type="dcterms:W3CDTF">2019-02-12T00:49:17Z</dcterms:created>
  <dcterms:modified xsi:type="dcterms:W3CDTF">2021-12-17T05:59:14Z</dcterms:modified>
</cp:coreProperties>
</file>